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12"/>
  </p:notesMasterIdLst>
  <p:sldIdLst>
    <p:sldId id="257" r:id="rId7"/>
    <p:sldId id="258" r:id="rId8"/>
    <p:sldId id="259" r:id="rId9"/>
    <p:sldId id="260" r:id="rId10"/>
    <p:sldId id="261" r:id="rId11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70191" autoAdjust="0"/>
  </p:normalViewPr>
  <p:slideViewPr>
    <p:cSldViewPr>
      <p:cViewPr varScale="1">
        <p:scale>
          <a:sx n="99" d="100"/>
          <a:sy n="99" d="100"/>
        </p:scale>
        <p:origin x="123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7/2/2023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56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5: </a:t>
            </a:r>
            <a:r>
              <a:rPr lang="en-US" dirty="0"/>
              <a:t>Web Chat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140" y="882402"/>
            <a:ext cx="3453820" cy="344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F77F6-8230-5772-B6C7-8541FBDC3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947D2-F82B-561F-AF7F-F757BCE7865D}"/>
              </a:ext>
            </a:extLst>
          </p:cNvPr>
          <p:cNvSpPr txBox="1"/>
          <p:nvPr/>
        </p:nvSpPr>
        <p:spPr>
          <a:xfrm>
            <a:off x="1905000" y="514350"/>
            <a:ext cx="62484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tornado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ioloop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tornado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web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corkboard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corkboard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CorkBoard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    </a:t>
            </a:r>
          </a:p>
          <a:p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corkboard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make_example_data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ChatHandler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tornado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web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RequestHandler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    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sender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get_argument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sender"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get_argument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message"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filter =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self.get_argument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filter",None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clear = 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self.get_argument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clear",None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sender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corkboard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sender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"NOW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post_message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 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We'll send this back as a shortcut   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sender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sender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</a:t>
            </a:r>
          </a:p>
        </p:txBody>
      </p:sp>
    </p:spTree>
    <p:extLst>
      <p:ext uri="{BB962C8B-B14F-4D97-AF65-F5344CB8AC3E}">
        <p14:creationId xmlns:p14="http://schemas.microsoft.com/office/powerpoint/2010/main" val="154249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F77F6-8230-5772-B6C7-8541FBDC3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947D2-F82B-561F-AF7F-F757BCE7865D}"/>
              </a:ext>
            </a:extLst>
          </p:cNvPr>
          <p:cNvSpPr txBox="1"/>
          <p:nvPr/>
        </p:nvSpPr>
        <p:spPr>
          <a:xfrm>
            <a:off x="1905000" y="514350"/>
            <a:ext cx="624840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&lt;html&gt;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&lt;H1&gt;Web Chat&lt;/H1&gt;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&lt;style&gt;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table, 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td {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    border: 1px solid black;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    border-collapse: collapse;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}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&lt;/style&gt;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&lt;table&gt;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&lt;tr&gt;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&gt;Date&lt;/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&gt;Sender&lt;/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&gt;Message&lt;/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&lt;/tr&gt;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9366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F77F6-8230-5772-B6C7-8541FBDC3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947D2-F82B-561F-AF7F-F757BCE7865D}"/>
              </a:ext>
            </a:extLst>
          </p:cNvPr>
          <p:cNvSpPr txBox="1"/>
          <p:nvPr/>
        </p:nvSpPr>
        <p:spPr>
          <a:xfrm>
            <a:off x="2209800" y="666750"/>
            <a:ext cx="541020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get_messages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"&lt;tr&gt;&lt;td&gt;"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.get_date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()+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"&lt;/td&gt;&lt;td&gt;"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.get_sender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()+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"&lt;/td&gt;&lt;td&gt;"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.get_message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()+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"&lt;/td&gt;&lt;/tr&gt;"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      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  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&lt;/table&gt;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</a:t>
            </a:r>
            <a:r>
              <a:rPr lang="en-US" sz="1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hr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&lt;form action="chat"&gt;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Filter: &lt;input type="text" name="filter"&gt;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&lt;input type="checkbox" name="clear"&gt;Clear Messages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&lt;p&gt;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Sender: &lt;input type="text" name="sender" value='"""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sender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"""'&gt;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Message: &lt;input type="text" name="message"&gt;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&lt;input type="Submit"&gt;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&lt;/form&gt;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&lt;/html&gt;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857605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F77F6-8230-5772-B6C7-8541FBDC3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947D2-F82B-561F-AF7F-F757BCE7865D}"/>
              </a:ext>
            </a:extLst>
          </p:cNvPr>
          <p:cNvSpPr txBox="1"/>
          <p:nvPr/>
        </p:nvSpPr>
        <p:spPr>
          <a:xfrm>
            <a:off x="685800" y="895350"/>
            <a:ext cx="6477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__name__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"__main__"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http://localhost/chat?sender=Chris&amp;date=10/8/2017&amp;message=anybody%20out%20there?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handlers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(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"/chat"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ChatHandler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]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tornado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web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handlers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tornado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ioloop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IOLoop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0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0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</a:t>
            </a:r>
          </a:p>
        </p:txBody>
      </p:sp>
    </p:spTree>
    <p:extLst>
      <p:ext uri="{BB962C8B-B14F-4D97-AF65-F5344CB8AC3E}">
        <p14:creationId xmlns:p14="http://schemas.microsoft.com/office/powerpoint/2010/main" val="3288766375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3792</TotalTime>
  <Words>472</Words>
  <Application>Microsoft Office PowerPoint</Application>
  <PresentationFormat>On-screen Show (16:9)</PresentationFormat>
  <Paragraphs>73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Calibri</vt:lpstr>
      <vt:lpstr>Consolas</vt:lpstr>
      <vt:lpstr>Palatino Linotype</vt:lpstr>
      <vt:lpstr>First Slide</vt:lpstr>
      <vt:lpstr>Additional Material</vt:lpstr>
      <vt:lpstr>Class</vt:lpstr>
      <vt:lpstr>Solution</vt:lpstr>
      <vt:lpstr>1_Exercise</vt:lpstr>
      <vt:lpstr>Quiz</vt:lpstr>
      <vt:lpstr>Solution 5: Web Chat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138</cp:revision>
  <cp:lastPrinted>2015-07-06T21:44:19Z</cp:lastPrinted>
  <dcterms:created xsi:type="dcterms:W3CDTF">2015-07-04T21:12:26Z</dcterms:created>
  <dcterms:modified xsi:type="dcterms:W3CDTF">2023-07-02T22:06:09Z</dcterms:modified>
</cp:coreProperties>
</file>

<file path=docProps/thumbnail.jpeg>
</file>